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vogelgeluid.nl/kiev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vogelgeluid.nl/spreeu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vogelgeluid.nl/meerko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vogelgeluid.nl/waterho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vogelgeluid.nl/fuu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vogelgeluid.nl/roodbors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vogelgeluid.nl/koolme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vogelgeluid.nl/huism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vogelgeluid.nl/kau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vogelgeluid.nl/mer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vogelgeluid.nl/zwarte-spech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vogelgeluid.nl/ekst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vogelbescherming.nl/vogels_kijken/vogelgids/zoekresultaat/detailpagina/q/vogel/1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vogelgeluid.nl/koekoe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vogelgeluid.nl/tjiftja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vogelgeluid.nl/pimpelme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vogelgeluid.nl/staartme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vogelgeluid.nl/vi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vogelgeluid.nl/gaa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vogelgeluid.nl/zanglijs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Periode 1 t/m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1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Kievit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www.vogelgeluid.nl/kievit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37" y="1638742"/>
            <a:ext cx="5966282" cy="43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Spreeuw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www.vogelgeluid.nl/spreeuw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14" y="1387548"/>
            <a:ext cx="6297443" cy="44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Meerkoet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www.vogelgeluid.nl/meerkoet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40" y="1425662"/>
            <a:ext cx="5729029" cy="43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Waterhoen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www.vogelgeluid.nl/waterhoen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66" y="1420102"/>
            <a:ext cx="6801293" cy="45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www.vogelgeluid.nl/fuut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2" y="1276912"/>
            <a:ext cx="6761125" cy="47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Roodborst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www.vogelgeluid.nl/roodborst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25" y="1664106"/>
            <a:ext cx="6112391" cy="45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Koolmees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www.vogelgeluid.nl/koolmees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5" y="1589568"/>
            <a:ext cx="7540375" cy="50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Huismus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www.vogelgeluid.nl/huismus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39" y="2052918"/>
            <a:ext cx="6396689" cy="38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www.vogelgeluid.nl/kauw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2" y="1698845"/>
            <a:ext cx="6969199" cy="4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Merel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www.vogelgeluid.nl/merel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1" y="1592700"/>
            <a:ext cx="6997109" cy="46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Zwarte specht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www.vogelgeluid.nl/zwarte-specht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72" y="1491619"/>
            <a:ext cx="6377026" cy="44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Ekster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www.vogelgeluid.nl/ekster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14" y="1935736"/>
            <a:ext cx="6767119" cy="38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Scholekster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www.vogelbescherming.nl/vogels_kijken/vogelgids/zoekresultaat/detailpagina/q/vogel/196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15" y="1660243"/>
            <a:ext cx="6977457" cy="46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Koekoek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www.vogelgeluid.nl/koekoek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78" y="1483241"/>
            <a:ext cx="5878584" cy="42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Tjiftjaf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www.vogelgeluid.nl/tjiftjaf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30" y="1338949"/>
            <a:ext cx="6043724" cy="44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Pimpelmees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www.vogelgeluid.nl/pimpelmees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24" y="1534083"/>
            <a:ext cx="5610447" cy="44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Staartmees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www.vogelgeluid.nl/staartmees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86" y="1593328"/>
            <a:ext cx="6395484" cy="42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www.vogelgeluid.nl/vink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15" y="1499567"/>
            <a:ext cx="6574464" cy="43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Vlaamse gaai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www.vogelgeluid.nl/gaai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0" y="1483028"/>
            <a:ext cx="7503042" cy="43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Zanglijster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www.vogelgeluid.nl/zanglijster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1" y="1443148"/>
            <a:ext cx="6019800" cy="45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87</Words>
  <Application>Microsoft Office PowerPoint</Application>
  <PresentationFormat>Breedbeeld</PresentationFormat>
  <Paragraphs>42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Vogels</vt:lpstr>
      <vt:lpstr>Zwarte specht</vt:lpstr>
      <vt:lpstr>Koekoek</vt:lpstr>
      <vt:lpstr>Tjiftjaf</vt:lpstr>
      <vt:lpstr>Pimpelmees</vt:lpstr>
      <vt:lpstr>Staartmees</vt:lpstr>
      <vt:lpstr>Vink</vt:lpstr>
      <vt:lpstr>Vlaamse gaai</vt:lpstr>
      <vt:lpstr>Zanglijster</vt:lpstr>
      <vt:lpstr>Kievit</vt:lpstr>
      <vt:lpstr>Spreeuw</vt:lpstr>
      <vt:lpstr>Meerkoet</vt:lpstr>
      <vt:lpstr>Waterhoen</vt:lpstr>
      <vt:lpstr>Fuut</vt:lpstr>
      <vt:lpstr>Roodborst</vt:lpstr>
      <vt:lpstr>Koolmees</vt:lpstr>
      <vt:lpstr>Huismus</vt:lpstr>
      <vt:lpstr>Kauw</vt:lpstr>
      <vt:lpstr>Merel</vt:lpstr>
      <vt:lpstr>Ekster</vt:lpstr>
      <vt:lpstr>Scholekster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Vogels</dc:title>
  <dc:creator>Daan Franssen</dc:creator>
  <cp:lastModifiedBy>Daan Franssen</cp:lastModifiedBy>
  <cp:revision>5</cp:revision>
  <dcterms:created xsi:type="dcterms:W3CDTF">2015-05-18T11:43:24Z</dcterms:created>
  <dcterms:modified xsi:type="dcterms:W3CDTF">2015-05-18T12:27:01Z</dcterms:modified>
</cp:coreProperties>
</file>